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m4a" ContentType="audi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"/>
  </p:notesMasterIdLst>
  <p:sldIdLst>
    <p:sldId id="256" r:id="rId2"/>
    <p:sldId id="261" r:id="rId3"/>
    <p:sldId id="272" r:id="rId4"/>
    <p:sldId id="291" r:id="rId5"/>
    <p:sldId id="263" r:id="rId6"/>
    <p:sldId id="264" r:id="rId7"/>
    <p:sldId id="267" r:id="rId8"/>
    <p:sldId id="288" r:id="rId9"/>
    <p:sldId id="268" r:id="rId10"/>
    <p:sldId id="289" r:id="rId11"/>
    <p:sldId id="271" r:id="rId12"/>
    <p:sldId id="274" r:id="rId13"/>
    <p:sldId id="275" r:id="rId14"/>
    <p:sldId id="276" r:id="rId15"/>
    <p:sldId id="278" r:id="rId16"/>
    <p:sldId id="277" r:id="rId17"/>
    <p:sldId id="258" r:id="rId18"/>
    <p:sldId id="265" r:id="rId19"/>
    <p:sldId id="266" r:id="rId20"/>
    <p:sldId id="284" r:id="rId21"/>
    <p:sldId id="285" r:id="rId22"/>
    <p:sldId id="280" r:id="rId23"/>
    <p:sldId id="281" r:id="rId24"/>
    <p:sldId id="290" r:id="rId25"/>
    <p:sldId id="282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57324"/>
  </p:normalViewPr>
  <p:slideViewPr>
    <p:cSldViewPr snapToGrid="0" snapToObjects="1">
      <p:cViewPr varScale="1">
        <p:scale>
          <a:sx n="72" d="100"/>
          <a:sy n="72" d="100"/>
        </p:scale>
        <p:origin x="266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notesMaster" Target="notesMasters/notesMaster1.xml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3B43BD-90E8-1F4D-AE2C-D38DB2896446}" type="datetimeFigureOut">
              <a:rPr lang="en-US" smtClean="0"/>
              <a:t>1/19/16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54D766-058F-324E-B875-8312FE33B2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8301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/>
              <a:t>Wirlwind</a:t>
            </a:r>
            <a:r>
              <a:rPr lang="en-US" dirty="0" smtClean="0"/>
              <a:t> Tour of elixir</a:t>
            </a:r>
          </a:p>
          <a:p>
            <a:endParaRPr lang="en-US" dirty="0" smtClean="0"/>
          </a:p>
          <a:p>
            <a:r>
              <a:rPr lang="en-US" dirty="0" smtClean="0"/>
              <a:t>Tell the you</a:t>
            </a:r>
            <a:r>
              <a:rPr lang="en-US" baseline="0" dirty="0" smtClean="0"/>
              <a:t> are happy to not have cancelled because you are very soon going to become a dad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Get Elixir a feeling for audience and level of comfort with elixir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54D766-058F-324E-B875-8312FE33B2F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4935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Matching patterns inside data structures</a:t>
            </a:r>
          </a:p>
          <a:p>
            <a:r>
              <a:rPr lang="en-US" dirty="0" smtClean="0"/>
              <a:t>Pattern</a:t>
            </a:r>
            <a:r>
              <a:rPr lang="en-US" baseline="0" dirty="0" smtClean="0"/>
              <a:t> matching is used extensively in Elixir. Used for error handling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54D766-058F-324E-B875-8312FE33B2F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1481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OTP is a set of libraries that ships with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Erlang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OTP used by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erlang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build robust, fault-tolerant applications. This is not a boast,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it is true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!</a:t>
            </a:r>
          </a:p>
          <a:p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Explain example of telecommunications platforms</a:t>
            </a:r>
            <a:endParaRPr lang="en-US" dirty="0" smtClean="0"/>
          </a:p>
          <a:p>
            <a:r>
              <a:rPr lang="en-US" dirty="0" smtClean="0"/>
              <a:t>Processes –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Elixir, all code runs inside processes. Processes are isolated from each other, run concurrent to one another and communicate via message passing.</a:t>
            </a:r>
            <a:endParaRPr lang="en-US" dirty="0" smtClean="0"/>
          </a:p>
          <a:p>
            <a:r>
              <a:rPr lang="en-US" dirty="0" smtClean="0"/>
              <a:t>Agent –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Simple wrappers around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54D766-058F-324E-B875-8312FE33B2F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6467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Gen</a:t>
            </a:r>
            <a:r>
              <a:rPr lang="en-US" baseline="0" dirty="0" smtClean="0"/>
              <a:t> </a:t>
            </a:r>
            <a:r>
              <a:rPr lang="en-US" dirty="0" smtClean="0"/>
              <a:t>Server -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“Generic servers” (processes) that encapsulate state, provide sync and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async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calls, support code reloading, and more.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 Event - “Generic event” managers that allow publishing events to multiple handlers.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54D766-058F-324E-B875-8312FE33B2F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766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You link</a:t>
            </a:r>
            <a:r>
              <a:rPr lang="en-US" baseline="0" dirty="0" smtClean="0"/>
              <a:t> processes to the supervisor which in turn will decide what to do with it based on a strategy</a:t>
            </a:r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Strategy: 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supervision strategy dictates what happens when one of the children 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crashes</a:t>
            </a:r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54D766-058F-324E-B875-8312FE33B2F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5628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Allows us to upgrade from one version to another without brining</a:t>
            </a:r>
            <a:r>
              <a:rPr lang="en-US" baseline="0" dirty="0" smtClean="0"/>
              <a:t> the application down.</a:t>
            </a:r>
          </a:p>
          <a:p>
            <a:r>
              <a:rPr lang="en-US" baseline="0" dirty="0" smtClean="0"/>
              <a:t>Gen Servers have functions that you can implement that can transform state from one version to a next, look at Dave Thomas’s learning elixir</a:t>
            </a:r>
          </a:p>
          <a:p>
            <a:r>
              <a:rPr lang="en-US" baseline="0" dirty="0" smtClean="0"/>
              <a:t>Imagine being to fix a bug without ha</a:t>
            </a:r>
          </a:p>
          <a:p>
            <a:r>
              <a:rPr lang="en-US" baseline="0" dirty="0" err="1" smtClean="0"/>
              <a:t>ving</a:t>
            </a:r>
            <a:r>
              <a:rPr lang="en-US" baseline="0" dirty="0" smtClean="0"/>
              <a:t> to ask all your users to stop doing what they are busy with, easily</a:t>
            </a:r>
            <a:r>
              <a:rPr lang="is-IS" baseline="0" dirty="0" smtClean="0"/>
              <a:t>…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Normally it’s quite complicated and tricky</a:t>
            </a:r>
            <a:r>
              <a:rPr lang="en-US" baseline="0" dirty="0" smtClean="0"/>
              <a:t> to do with </a:t>
            </a:r>
            <a:r>
              <a:rPr lang="en-US" baseline="0" dirty="0" err="1" smtClean="0"/>
              <a:t>erlang</a:t>
            </a:r>
            <a:r>
              <a:rPr lang="en-US" baseline="0" dirty="0" smtClean="0"/>
              <a:t> but </a:t>
            </a:r>
            <a:r>
              <a:rPr lang="en-US" dirty="0" err="1" smtClean="0"/>
              <a:t>exrm</a:t>
            </a:r>
            <a:r>
              <a:rPr lang="en-US" dirty="0" smtClean="0"/>
              <a:t> makes</a:t>
            </a:r>
            <a:r>
              <a:rPr lang="en-US" baseline="0" dirty="0" smtClean="0"/>
              <a:t> it a lot easier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54D766-058F-324E-B875-8312FE33B2F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6962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Bitcoin trading</a:t>
            </a:r>
          </a:p>
          <a:p>
            <a:r>
              <a:rPr lang="en-US" dirty="0" smtClean="0"/>
              <a:t>Regression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54D766-058F-324E-B875-8312FE33B2F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9294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All of this</a:t>
            </a:r>
            <a:r>
              <a:rPr lang="en-US" baseline="0" dirty="0" smtClean="0"/>
              <a:t> power is available in </a:t>
            </a:r>
            <a:r>
              <a:rPr lang="en-US" baseline="0" dirty="0" err="1" smtClean="0"/>
              <a:t>erlang</a:t>
            </a:r>
            <a:r>
              <a:rPr lang="en-US" baseline="0" dirty="0" smtClean="0"/>
              <a:t>, Elixir just makes it easily accessible and easier to get started with</a:t>
            </a:r>
            <a:endParaRPr lang="en-US" dirty="0" smtClean="0"/>
          </a:p>
          <a:p>
            <a:r>
              <a:rPr lang="en-US" dirty="0" smtClean="0"/>
              <a:t>Absolutely</a:t>
            </a:r>
            <a:r>
              <a:rPr lang="en-US" baseline="0" dirty="0" smtClean="0"/>
              <a:t> </a:t>
            </a:r>
            <a:r>
              <a:rPr lang="en-US" baseline="0" dirty="0" smtClean="0"/>
              <a:t>love it, developer happiness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Learning Elixir</a:t>
            </a:r>
          </a:p>
          <a:p>
            <a:r>
              <a:rPr lang="en-US" baseline="0" dirty="0" smtClean="0"/>
              <a:t>Jose </a:t>
            </a:r>
            <a:r>
              <a:rPr lang="en-US" baseline="0" dirty="0" err="1" smtClean="0"/>
              <a:t>Valim</a:t>
            </a:r>
            <a:r>
              <a:rPr lang="en-US" baseline="0" dirty="0" smtClean="0"/>
              <a:t> on </a:t>
            </a:r>
            <a:r>
              <a:rPr lang="en-US" baseline="0" dirty="0" err="1" smtClean="0"/>
              <a:t>irc</a:t>
            </a:r>
            <a:endParaRPr lang="en-US" baseline="0" dirty="0" smtClean="0"/>
          </a:p>
          <a:p>
            <a:r>
              <a:rPr lang="en-US" baseline="0" dirty="0" smtClean="0"/>
              <a:t>They are specific about what they include and what they don’t. Willing to talk about it.</a:t>
            </a:r>
          </a:p>
          <a:p>
            <a:r>
              <a:rPr lang="en-US" baseline="0" dirty="0" err="1" smtClean="0"/>
              <a:t>Upgrdes</a:t>
            </a:r>
            <a:r>
              <a:rPr lang="en-US" baseline="0" dirty="0" smtClean="0"/>
              <a:t>  </a:t>
            </a:r>
          </a:p>
          <a:p>
            <a:r>
              <a:rPr lang="en-US" baseline="0" dirty="0" smtClean="0"/>
              <a:t>Shorthand </a:t>
            </a:r>
            <a:r>
              <a:rPr lang="en-US" baseline="0" dirty="0" smtClean="0"/>
              <a:t>for functions feels unnatural but you get use to it and great help in piping</a:t>
            </a:r>
          </a:p>
          <a:p>
            <a:r>
              <a:rPr lang="en-US" dirty="0" err="1" smtClean="0"/>
              <a:t>Gettings</a:t>
            </a:r>
            <a:r>
              <a:rPr lang="en-US" dirty="0" smtClean="0"/>
              <a:t> started helped me a lot: http://elixir-</a:t>
            </a:r>
            <a:r>
              <a:rPr lang="en-US" dirty="0" err="1" smtClean="0"/>
              <a:t>lang.org</a:t>
            </a:r>
            <a:r>
              <a:rPr lang="en-US" dirty="0" smtClean="0"/>
              <a:t>/getting-started/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54D766-058F-324E-B875-8312FE33B2F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7845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Similar to symbols in Ruby</a:t>
            </a:r>
          </a:p>
          <a:p>
            <a:r>
              <a:rPr lang="en-US" dirty="0" smtClean="0"/>
              <a:t>There is only one reference in memory regardless of how many times they are used</a:t>
            </a:r>
          </a:p>
          <a:p>
            <a:r>
              <a:rPr lang="en-US" dirty="0" smtClean="0"/>
              <a:t>Used a lot in matching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54D766-058F-324E-B875-8312FE33B2F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4455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54D766-058F-324E-B875-8312FE33B2F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528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Strings are utf-8</a:t>
            </a:r>
            <a:r>
              <a:rPr lang="en-US" baseline="0" dirty="0" smtClean="0"/>
              <a:t> encoded binaries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54D766-058F-324E-B875-8312FE33B2F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6867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 am someone that loves learning, especially learning new languages.</a:t>
            </a:r>
          </a:p>
          <a:p>
            <a:r>
              <a:rPr lang="en-US" dirty="0" smtClean="0"/>
              <a:t>I do not claim to be an elixir expert, if I say something that is untrue or does not make sense, please help me learn by </a:t>
            </a:r>
            <a:r>
              <a:rPr lang="en-US" dirty="0" smtClean="0"/>
              <a:t>explaining to me afterwards.</a:t>
            </a:r>
          </a:p>
          <a:p>
            <a:endParaRPr lang="en-US" dirty="0" smtClean="0"/>
          </a:p>
          <a:p>
            <a:r>
              <a:rPr lang="en-US" dirty="0" smtClean="0"/>
              <a:t>Use</a:t>
            </a:r>
            <a:r>
              <a:rPr lang="en-US" baseline="0" dirty="0" smtClean="0"/>
              <a:t> it extensively in two of my side projects</a:t>
            </a:r>
          </a:p>
          <a:p>
            <a:endParaRPr lang="en-US" baseline="0" dirty="0" smtClean="0"/>
          </a:p>
          <a:p>
            <a:r>
              <a:rPr lang="en-US" baseline="0" dirty="0" smtClean="0"/>
              <a:t>In my side project that is a stocks portfolio manager for stocks on the </a:t>
            </a:r>
            <a:r>
              <a:rPr lang="en-US" baseline="0" dirty="0" err="1" smtClean="0"/>
              <a:t>jse</a:t>
            </a:r>
            <a:r>
              <a:rPr lang="en-US" baseline="0" dirty="0" smtClean="0"/>
              <a:t> I use a lot of technical </a:t>
            </a:r>
            <a:r>
              <a:rPr lang="en-US" baseline="0" dirty="0" err="1" smtClean="0"/>
              <a:t>analylsis</a:t>
            </a:r>
            <a:endParaRPr lang="en-US" baseline="0" dirty="0" smtClean="0"/>
          </a:p>
          <a:p>
            <a:r>
              <a:rPr lang="en-US" baseline="0" dirty="0" smtClean="0"/>
              <a:t>Technical analysis applies mathematical functions to prices of stocks to get an idea of what the price might do in the future.</a:t>
            </a:r>
          </a:p>
          <a:p>
            <a:r>
              <a:rPr lang="en-US" baseline="0" dirty="0" smtClean="0"/>
              <a:t>SMA example</a:t>
            </a:r>
          </a:p>
          <a:p>
            <a:r>
              <a:rPr lang="en-US" dirty="0" smtClean="0"/>
              <a:t>I’ve been using F# for this</a:t>
            </a:r>
          </a:p>
          <a:p>
            <a:r>
              <a:rPr lang="en-US" dirty="0" smtClean="0"/>
              <a:t>F</a:t>
            </a:r>
            <a:r>
              <a:rPr lang="en-US" dirty="0" smtClean="0"/>
              <a:t># wasn’t bad but it had so many issues on </a:t>
            </a:r>
            <a:r>
              <a:rPr lang="en-US" dirty="0" smtClean="0"/>
              <a:t>OSX</a:t>
            </a:r>
            <a:r>
              <a:rPr lang="en-US" baseline="0" dirty="0" smtClean="0"/>
              <a:t> and </a:t>
            </a:r>
            <a:r>
              <a:rPr lang="en-US" baseline="0" dirty="0" err="1" smtClean="0"/>
              <a:t>ubuntu</a:t>
            </a:r>
            <a:r>
              <a:rPr lang="en-US" baseline="0" dirty="0" smtClean="0"/>
              <a:t> that I spent more time figuring out how to run it and configure it than using it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54D766-058F-324E-B875-8312FE33B2F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23793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Bit strings that consist of a number of bits that are evenly divisible by eight, are called 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binaries, duh 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/>
              </a:rPr>
              <a:t>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54D766-058F-324E-B875-8312FE33B2F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6122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Lists are stored as linked lists</a:t>
            </a:r>
          </a:p>
          <a:p>
            <a:r>
              <a:rPr lang="en-US" dirty="0" smtClean="0"/>
              <a:t>Stored</a:t>
            </a:r>
            <a:r>
              <a:rPr lang="en-US" baseline="0" dirty="0" smtClean="0"/>
              <a:t> as linked lists so traversing is a linear operation.</a:t>
            </a:r>
          </a:p>
          <a:p>
            <a:r>
              <a:rPr lang="en-US" baseline="0" dirty="0" smtClean="0"/>
              <a:t>Prepending to a list is fast</a:t>
            </a:r>
            <a:endParaRPr lang="en-US" dirty="0" smtClean="0"/>
          </a:p>
          <a:p>
            <a:r>
              <a:rPr lang="en-US" dirty="0" smtClean="0"/>
              <a:t>Elixir will print</a:t>
            </a:r>
            <a:r>
              <a:rPr lang="en-US" baseline="0" dirty="0" smtClean="0"/>
              <a:t> char list if it’s just </a:t>
            </a:r>
            <a:r>
              <a:rPr lang="en-US" baseline="0" dirty="0" err="1" smtClean="0"/>
              <a:t>ascii</a:t>
            </a:r>
            <a:r>
              <a:rPr lang="en-US" baseline="0" dirty="0" smtClean="0"/>
              <a:t> characters</a:t>
            </a:r>
          </a:p>
          <a:p>
            <a:r>
              <a:rPr lang="en-US" baseline="0" dirty="0" smtClean="0"/>
              <a:t>Mention that it has normal functional functions like </a:t>
            </a:r>
            <a:r>
              <a:rPr lang="en-US" baseline="0" dirty="0" err="1" smtClean="0"/>
              <a:t>hd</a:t>
            </a:r>
            <a:r>
              <a:rPr lang="en-US" baseline="0" dirty="0" smtClean="0"/>
              <a:t> / </a:t>
            </a:r>
            <a:r>
              <a:rPr lang="en-US" baseline="0" dirty="0" err="1" smtClean="0"/>
              <a:t>tl</a:t>
            </a:r>
            <a:r>
              <a:rPr lang="en-US" baseline="0" dirty="0" smtClean="0"/>
              <a:t> and </a:t>
            </a:r>
            <a:r>
              <a:rPr lang="en-US" baseline="0" dirty="0" err="1" smtClean="0"/>
              <a:t>Enum</a:t>
            </a:r>
            <a:r>
              <a:rPr lang="en-US" baseline="0" dirty="0" smtClean="0"/>
              <a:t> which is eager and Stream which is lazy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54D766-058F-324E-B875-8312FE33B2F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14080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 shows that</a:t>
            </a:r>
            <a:r>
              <a:rPr lang="en-US" baseline="0" dirty="0" smtClean="0"/>
              <a:t> it is a list even though it prints out as chars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54D766-058F-324E-B875-8312FE33B2F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1200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Mix is a build tool, managing projects, dependencies, testing </a:t>
            </a:r>
            <a:r>
              <a:rPr lang="en-US" dirty="0" smtClean="0"/>
              <a:t>etc.</a:t>
            </a:r>
          </a:p>
          <a:p>
            <a:r>
              <a:rPr lang="en-US" baseline="0" dirty="0" smtClean="0"/>
              <a:t>Mix help</a:t>
            </a:r>
          </a:p>
          <a:p>
            <a:r>
              <a:rPr lang="en-US" dirty="0" smtClean="0"/>
              <a:t>When </a:t>
            </a:r>
            <a:r>
              <a:rPr lang="en-US" dirty="0" smtClean="0"/>
              <a:t>we talk about projects we talk about mix.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54D766-058F-324E-B875-8312FE33B2F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60530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 to be confused with Strings that are de</a:t>
            </a:r>
            <a:r>
              <a:rPr lang="en-US" baseline="0" dirty="0" smtClean="0"/>
              <a:t>noted with “ as opposed to ‘</a:t>
            </a:r>
          </a:p>
          <a:p>
            <a:r>
              <a:rPr lang="en-US" baseline="0" dirty="0" smtClean="0"/>
              <a:t>To better support </a:t>
            </a:r>
            <a:r>
              <a:rPr lang="en-US" baseline="0" dirty="0" err="1" smtClean="0"/>
              <a:t>erlangs</a:t>
            </a:r>
            <a:r>
              <a:rPr lang="en-US" baseline="0" dirty="0" smtClean="0"/>
              <a:t> libraries which may return text as char lists as opposed to Elixir strings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54D766-058F-324E-B875-8312FE33B2F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5677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Why I started with Elixir</a:t>
            </a:r>
            <a:r>
              <a:rPr lang="en-US" dirty="0" smtClean="0"/>
              <a:t>: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          </a:t>
            </a:r>
            <a:r>
              <a:rPr lang="en-US" dirty="0" smtClean="0"/>
              <a:t>Let’s not kid ourselves, Dave Thomas recommended it</a:t>
            </a:r>
            <a:endParaRPr lang="en-US" dirty="0" smtClean="0"/>
          </a:p>
          <a:p>
            <a:pPr lvl="1"/>
            <a:r>
              <a:rPr lang="en-US" dirty="0" smtClean="0"/>
              <a:t>Elixir Performance, not as fast</a:t>
            </a:r>
            <a:r>
              <a:rPr lang="en-US" baseline="0" dirty="0" smtClean="0"/>
              <a:t> as java or c</a:t>
            </a:r>
            <a:endParaRPr lang="en-US" dirty="0" smtClean="0"/>
          </a:p>
          <a:p>
            <a:pPr lvl="1"/>
            <a:r>
              <a:rPr lang="en-US" dirty="0" smtClean="0"/>
              <a:t>Concurrency</a:t>
            </a:r>
            <a:r>
              <a:rPr lang="en-US" baseline="0" dirty="0" smtClean="0"/>
              <a:t>: Example of busses that need to get people to an event</a:t>
            </a:r>
          </a:p>
          <a:p>
            <a:pPr lvl="1"/>
            <a:r>
              <a:rPr lang="en-US" baseline="0" dirty="0" smtClean="0"/>
              <a:t>The more I used it the more I realized how awesome the language is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54D766-058F-324E-B875-8312FE33B2F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7775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Why I started with Elixir</a:t>
            </a:r>
            <a:r>
              <a:rPr lang="en-US" dirty="0" smtClean="0"/>
              <a:t>: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          </a:t>
            </a:r>
            <a:r>
              <a:rPr lang="en-US" dirty="0" smtClean="0"/>
              <a:t>Let’s not kid ourselves, Dave Thomas recommended it</a:t>
            </a:r>
            <a:r>
              <a:rPr lang="en-US" baseline="0" dirty="0" smtClean="0"/>
              <a:t> and I’ve been enjoying working in dynamic languages like ruby</a:t>
            </a:r>
            <a:endParaRPr lang="en-US" dirty="0" smtClean="0"/>
          </a:p>
          <a:p>
            <a:pPr lvl="1"/>
            <a:r>
              <a:rPr lang="en-US" dirty="0" smtClean="0"/>
              <a:t>Elixir Performance, not as fast</a:t>
            </a:r>
            <a:r>
              <a:rPr lang="en-US" baseline="0" dirty="0" smtClean="0"/>
              <a:t> as java or c, it is a dynamic language</a:t>
            </a:r>
            <a:endParaRPr lang="en-US" dirty="0" smtClean="0"/>
          </a:p>
          <a:p>
            <a:pPr lvl="1"/>
            <a:r>
              <a:rPr lang="en-US" dirty="0" smtClean="0"/>
              <a:t>Concurrency</a:t>
            </a:r>
            <a:r>
              <a:rPr lang="en-US" baseline="0" dirty="0" smtClean="0"/>
              <a:t>: Example of busses that need to get people to an event</a:t>
            </a:r>
          </a:p>
          <a:p>
            <a:pPr lvl="1"/>
            <a:r>
              <a:rPr lang="en-US" baseline="0" dirty="0" smtClean="0"/>
              <a:t>The more I used it the more I realized how awesome the language is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54D766-058F-324E-B875-8312FE33B2F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7319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 set the stage</a:t>
            </a:r>
            <a:r>
              <a:rPr lang="en-US" baseline="0" dirty="0" smtClean="0"/>
              <a:t> I want to go through a couple of </a:t>
            </a:r>
            <a:r>
              <a:rPr lang="en-US" baseline="0" dirty="0" err="1" smtClean="0"/>
              <a:t>elixiry</a:t>
            </a:r>
            <a:r>
              <a:rPr lang="en-US" baseline="0" dirty="0" smtClean="0"/>
              <a:t> things</a:t>
            </a:r>
          </a:p>
          <a:p>
            <a:r>
              <a:rPr lang="en-US" dirty="0" smtClean="0"/>
              <a:t>When you’re not sure about what type</a:t>
            </a:r>
            <a:r>
              <a:rPr lang="en-US" baseline="0" dirty="0" smtClean="0"/>
              <a:t> it is, use </a:t>
            </a:r>
            <a:r>
              <a:rPr lang="en-US" baseline="0" dirty="0" err="1" smtClean="0"/>
              <a:t>i</a:t>
            </a:r>
            <a:r>
              <a:rPr lang="en-US" baseline="0" dirty="0" smtClean="0"/>
              <a:t> and .</a:t>
            </a:r>
            <a:r>
              <a:rPr lang="en-US" baseline="0" dirty="0" err="1" smtClean="0"/>
              <a:t>module_info</a:t>
            </a:r>
            <a:endParaRPr lang="en-US" baseline="0" dirty="0" smtClean="0"/>
          </a:p>
          <a:p>
            <a:r>
              <a:rPr lang="en-US" baseline="0" dirty="0" smtClean="0"/>
              <a:t>Elixir data types are immutable but it does it under the covers</a:t>
            </a:r>
          </a:p>
          <a:p>
            <a:r>
              <a:rPr lang="en-US" baseline="0" dirty="0" smtClean="0"/>
              <a:t>All of the examples are done in </a:t>
            </a:r>
            <a:r>
              <a:rPr lang="en-US" baseline="0" dirty="0" err="1" smtClean="0"/>
              <a:t>iex</a:t>
            </a:r>
            <a:r>
              <a:rPr lang="en-US" baseline="0" dirty="0" smtClean="0"/>
              <a:t>, the </a:t>
            </a:r>
            <a:r>
              <a:rPr lang="en-US" baseline="0" dirty="0" err="1" smtClean="0"/>
              <a:t>repl</a:t>
            </a:r>
            <a:r>
              <a:rPr lang="en-US" baseline="0" dirty="0" smtClean="0"/>
              <a:t> of elixir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54D766-058F-324E-B875-8312FE33B2F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8367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Tuple is a list of any kinds of items</a:t>
            </a:r>
          </a:p>
          <a:p>
            <a:r>
              <a:rPr lang="en-US" dirty="0" smtClean="0"/>
              <a:t>Stored </a:t>
            </a:r>
            <a:r>
              <a:rPr lang="en-US" dirty="0" smtClean="0"/>
              <a:t>contiguously</a:t>
            </a:r>
            <a:r>
              <a:rPr lang="en-US" baseline="0" dirty="0" smtClean="0"/>
              <a:t> in memory so accessing via index is fast</a:t>
            </a:r>
          </a:p>
          <a:p>
            <a:r>
              <a:rPr lang="en-US" baseline="0" dirty="0" smtClean="0"/>
              <a:t>Updating / adding to tuples are expensive because it creates a copy of the whole tuple in memory</a:t>
            </a:r>
          </a:p>
          <a:p>
            <a:r>
              <a:rPr lang="en-US" baseline="0" dirty="0" smtClean="0"/>
              <a:t>We use tuples a lot to pass multiple values back from functions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54D766-058F-324E-B875-8312FE33B2F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9656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Yes,</a:t>
            </a:r>
            <a:r>
              <a:rPr lang="en-US" baseline="0" dirty="0" smtClean="0"/>
              <a:t> I know most if not all functional languages has piping but I still feel like it’s worth a mention</a:t>
            </a:r>
          </a:p>
          <a:p>
            <a:r>
              <a:rPr lang="en-US" baseline="0" dirty="0" smtClean="0"/>
              <a:t>Very well designed and feels natural in Elixir. Didn’t feel as great in F#</a:t>
            </a:r>
          </a:p>
          <a:p>
            <a:r>
              <a:rPr lang="en-US" baseline="0" dirty="0" smtClean="0"/>
              <a:t>Mention the import part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54D766-058F-324E-B875-8312FE33B2F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7930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54D766-058F-324E-B875-8312FE33B2F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2863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Immutable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54D766-058F-324E-B875-8312FE33B2F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3291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19FB2-3AAB-4D03-B13A-2960828C78E3}" type="datetimeFigureOut">
              <a:rPr lang="en-US" dirty="0"/>
              <a:t>1/19/16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0C674-7DFC-42FE-B9CD-82963CDB1557}" type="datetimeFigureOut">
              <a:rPr lang="en-US" dirty="0"/>
              <a:t>1/19/16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6456F-F47D-4F25-8053-2A695DA0CA7D}" type="datetimeFigureOut">
              <a:rPr lang="en-US" dirty="0"/>
              <a:t>1/19/16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C7379-69CC-4837-9905-BEBA22830C8A}" type="datetimeFigureOut">
              <a:rPr lang="en-US" dirty="0"/>
              <a:t>1/19/16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B8B7E-8AEE-4F10-BFEE-C999AD004D36}" type="datetimeFigureOut">
              <a:rPr lang="en-US" dirty="0"/>
              <a:t>1/19/16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8F3F9-58BC-440B-B37B-805B9055EF92}" type="datetimeFigureOut">
              <a:rPr lang="en-US" dirty="0"/>
              <a:t>1/19/16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A53AF-48EA-489D-8260-9DCAB666386A}" type="datetimeFigureOut">
              <a:rPr lang="en-US" dirty="0"/>
              <a:t>1/19/16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D02AE-B9A4-47BD-AF8E-97E16144138B}" type="datetimeFigureOut">
              <a:rPr lang="en-US" dirty="0"/>
              <a:t>1/19/16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FD78B-DB02-4362-BCDC-98A55456977C}" type="datetimeFigureOut">
              <a:rPr lang="en-US" dirty="0"/>
              <a:t>1/19/16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16976-5D93-46E4-A98A-FAD63E4D0EA8}" type="datetimeFigureOut">
              <a:rPr lang="en-US" dirty="0"/>
              <a:t>1/19/16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9F4F5-F4D2-4D2A-AB60-88D37ADCB869}" type="datetimeFigureOut">
              <a:rPr lang="en-US" dirty="0"/>
              <a:t>1/19/16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BC6CE-6D1E-47E5-8859-F31AC5380EB2}" type="datetimeFigureOut">
              <a:rPr lang="en-US" dirty="0"/>
              <a:t>1/19/16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4E7C4-4DA4-404D-9965-B13F2DD7D8BF}" type="datetimeFigureOut">
              <a:rPr lang="en-US" dirty="0"/>
              <a:t>1/19/16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FB7AA-4A53-424F-AD41-70827B6504BA}" type="datetimeFigureOut">
              <a:rPr lang="en-US" dirty="0"/>
              <a:t>1/19/16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84882-FB12-4BC8-9960-9AD8104D7FAE}" type="datetimeFigureOut">
              <a:rPr lang="en-US" dirty="0"/>
              <a:t>1/19/16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1BD23-6E54-4D9D-AD88-A2813C73CC25}" type="datetimeFigureOut">
              <a:rPr lang="en-US" dirty="0"/>
              <a:t>1/19/16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1A834-4F3C-4AF9-9C74-05EC35A0F292}" type="datetimeFigureOut">
              <a:rPr lang="en-US" dirty="0"/>
              <a:t>1/19/16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51CF1133-3259-4C45-BABA-5B62D9C6F78D}" type="datetimeFigureOut">
              <a:rPr lang="en-US" dirty="0"/>
              <a:t>1/19/16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7.xml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1" Type="http://schemas.microsoft.com/office/2007/relationships/media" Target="../media/media1.m4a"/><Relationship Id="rId2" Type="http://schemas.openxmlformats.org/officeDocument/2006/relationships/audio" Target="../media/media1.m4a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8.xml"/><Relationship Id="rId5" Type="http://schemas.openxmlformats.org/officeDocument/2006/relationships/image" Target="../media/image16.png"/><Relationship Id="rId6" Type="http://schemas.openxmlformats.org/officeDocument/2006/relationships/image" Target="../media/image15.png"/><Relationship Id="rId1" Type="http://schemas.microsoft.com/office/2007/relationships/media" Target="../media/media2.m4a"/><Relationship Id="rId2" Type="http://schemas.openxmlformats.org/officeDocument/2006/relationships/audio" Target="../media/media2.m4a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9.xml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15.png"/><Relationship Id="rId1" Type="http://schemas.microsoft.com/office/2007/relationships/media" Target="../media/media3.m4a"/><Relationship Id="rId2" Type="http://schemas.openxmlformats.org/officeDocument/2006/relationships/audio" Target="../media/media3.m4a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20.xml"/><Relationship Id="rId5" Type="http://schemas.openxmlformats.org/officeDocument/2006/relationships/image" Target="../media/image19.png"/><Relationship Id="rId6" Type="http://schemas.openxmlformats.org/officeDocument/2006/relationships/image" Target="../media/image15.png"/><Relationship Id="rId1" Type="http://schemas.microsoft.com/office/2007/relationships/media" Target="../media/media4.m4a"/><Relationship Id="rId2" Type="http://schemas.openxmlformats.org/officeDocument/2006/relationships/audio" Target="../media/media4.m4a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21.xml"/><Relationship Id="rId5" Type="http://schemas.openxmlformats.org/officeDocument/2006/relationships/image" Target="../media/image20.png"/><Relationship Id="rId6" Type="http://schemas.openxmlformats.org/officeDocument/2006/relationships/image" Target="../media/image15.png"/><Relationship Id="rId1" Type="http://schemas.microsoft.com/office/2007/relationships/media" Target="../media/media5.m4a"/><Relationship Id="rId2" Type="http://schemas.openxmlformats.org/officeDocument/2006/relationships/audio" Target="../media/media5.m4a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22.xml"/><Relationship Id="rId5" Type="http://schemas.openxmlformats.org/officeDocument/2006/relationships/image" Target="../media/image21.png"/><Relationship Id="rId6" Type="http://schemas.openxmlformats.org/officeDocument/2006/relationships/image" Target="../media/image15.png"/><Relationship Id="rId1" Type="http://schemas.microsoft.com/office/2007/relationships/media" Target="../media/media6.m4a"/><Relationship Id="rId2" Type="http://schemas.openxmlformats.org/officeDocument/2006/relationships/audio" Target="../media/media6.m4a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23.xml"/><Relationship Id="rId5" Type="http://schemas.openxmlformats.org/officeDocument/2006/relationships/image" Target="../media/image22.png"/><Relationship Id="rId6" Type="http://schemas.openxmlformats.org/officeDocument/2006/relationships/image" Target="../media/image15.png"/><Relationship Id="rId1" Type="http://schemas.microsoft.com/office/2007/relationships/media" Target="../media/media7.m4a"/><Relationship Id="rId2" Type="http://schemas.openxmlformats.org/officeDocument/2006/relationships/audio" Target="../media/media7.m4a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24.xml"/><Relationship Id="rId5" Type="http://schemas.openxmlformats.org/officeDocument/2006/relationships/image" Target="../media/image23.png"/><Relationship Id="rId6" Type="http://schemas.openxmlformats.org/officeDocument/2006/relationships/image" Target="../media/image15.png"/><Relationship Id="rId1" Type="http://schemas.microsoft.com/office/2007/relationships/media" Target="../media/media8.m4a"/><Relationship Id="rId2" Type="http://schemas.openxmlformats.org/officeDocument/2006/relationships/audio" Target="../media/media8.m4a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Learning Elixir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9649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761"/>
    </mc:Choice>
    <mc:Fallback>
      <p:transition spd="slow" advTm="8761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Pattern Matching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2078" y="4305170"/>
            <a:ext cx="9254215" cy="1121270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4047" y="2147340"/>
            <a:ext cx="6957603" cy="1555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571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7568"/>
    </mc:Choice>
    <mc:Fallback>
      <p:transition spd="slow" advTm="117568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Open Telecommunications platform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7932" y="2369390"/>
            <a:ext cx="5256680" cy="3942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0505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3201"/>
    </mc:Choice>
    <mc:Fallback>
      <p:transition spd="slow" advTm="63201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Gen_Server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6395" y="1825625"/>
            <a:ext cx="5801784" cy="4351338"/>
          </a:xfrm>
        </p:spPr>
      </p:pic>
    </p:spTree>
    <p:extLst>
      <p:ext uri="{BB962C8B-B14F-4D97-AF65-F5344CB8AC3E}">
        <p14:creationId xmlns:p14="http://schemas.microsoft.com/office/powerpoint/2010/main" val="3077991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5319"/>
    </mc:Choice>
    <mc:Fallback>
      <p:transition spd="slow" advTm="55319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Supervisor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Failing </a:t>
            </a:r>
            <a:r>
              <a:rPr lang="en-US" dirty="0" smtClean="0"/>
              <a:t>Fast</a:t>
            </a:r>
          </a:p>
          <a:p>
            <a:r>
              <a:rPr lang="en-US" dirty="0" smtClean="0"/>
              <a:t>Processes </a:t>
            </a:r>
            <a:r>
              <a:rPr lang="en-US" dirty="0"/>
              <a:t>and computation are cheap and can be restarted, but data is sacred</a:t>
            </a:r>
            <a:r>
              <a:rPr lang="en-US" dirty="0" smtClean="0"/>
              <a:t>.</a:t>
            </a:r>
          </a:p>
          <a:p>
            <a:r>
              <a:rPr lang="en-US" dirty="0" smtClean="0"/>
              <a:t>Strategies</a:t>
            </a:r>
            <a:endParaRPr lang="en-US" dirty="0"/>
          </a:p>
          <a:p>
            <a:pPr lvl="1"/>
            <a:r>
              <a:rPr lang="en-US" dirty="0"/>
              <a:t>:</a:t>
            </a:r>
            <a:r>
              <a:rPr lang="en-US" dirty="0" err="1"/>
              <a:t>one_for_one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:</a:t>
            </a:r>
            <a:r>
              <a:rPr lang="en-US" dirty="0" err="1"/>
              <a:t>one_for_all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:</a:t>
            </a:r>
            <a:r>
              <a:rPr lang="en-US" dirty="0" err="1"/>
              <a:t>rest_for_one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:</a:t>
            </a:r>
            <a:r>
              <a:rPr lang="en-US" dirty="0" err="1"/>
              <a:t>simple_one_for_one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20502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5689"/>
    </mc:Choice>
    <mc:Fallback>
      <p:transition spd="slow" advTm="65689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Hot Code Swapping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431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254156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Trading Bot Example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033" y="1690688"/>
            <a:ext cx="9654964" cy="64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304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Final Thoughts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9734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 smtClean="0"/>
              <a:t>tkowal.wordpress.com</a:t>
            </a:r>
            <a:r>
              <a:rPr lang="en-US" dirty="0" smtClean="0"/>
              <a:t>/2015/10/20/failing-fast-and-slow-in-</a:t>
            </a:r>
            <a:r>
              <a:rPr lang="en-US" dirty="0" err="1" smtClean="0"/>
              <a:t>erlang</a:t>
            </a:r>
            <a:r>
              <a:rPr lang="en-US" dirty="0" smtClean="0"/>
              <a:t>-and-elixir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1025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Atoms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9813" y="2391724"/>
            <a:ext cx="4525760" cy="2210255"/>
          </a:xfrm>
        </p:spPr>
      </p:pic>
      <p:pic>
        <p:nvPicPr>
          <p:cNvPr id="3" name="Sound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7079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244"/>
    </mc:Choice>
    <mc:Fallback>
      <p:transition spd="slow" advTm="162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6973" y="1690688"/>
            <a:ext cx="5973688" cy="1232394"/>
          </a:xfrm>
        </p:spPr>
      </p:pic>
      <p:pic>
        <p:nvPicPr>
          <p:cNvPr id="3" name="Sound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4218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919"/>
    </mc:Choice>
    <mc:Fallback>
      <p:transition spd="slow" advTm="339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 am I?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Driven Alliance</a:t>
            </a:r>
          </a:p>
          <a:p>
            <a:r>
              <a:rPr lang="en-US" dirty="0" smtClean="0"/>
              <a:t>@</a:t>
            </a:r>
            <a:r>
              <a:rPr lang="en-US" dirty="0" err="1" smtClean="0"/>
              <a:t>tbohnenjnr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5897686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9193"/>
    </mc:Choice>
    <mc:Fallback>
      <p:transition spd="slow" advTm="79193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Strings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1093" y="2415460"/>
            <a:ext cx="5613478" cy="1167159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1528" y="4127509"/>
            <a:ext cx="6212608" cy="819245"/>
          </a:xfrm>
          <a:prstGeom prst="rect">
            <a:avLst/>
          </a:prstGeom>
        </p:spPr>
      </p:pic>
      <p:pic>
        <p:nvPicPr>
          <p:cNvPr id="3" name="Sound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2144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135"/>
    </mc:Choice>
    <mc:Fallback>
      <p:transition spd="slow" advTm="251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Strings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471" y="3006425"/>
            <a:ext cx="10004437" cy="835401"/>
          </a:xfrm>
        </p:spPr>
      </p:pic>
      <p:pic>
        <p:nvPicPr>
          <p:cNvPr id="3" name="Sound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0337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146"/>
    </mc:Choice>
    <mc:Fallback>
      <p:transition spd="slow" advTm="121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Lists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8262" y="2859921"/>
            <a:ext cx="6344568" cy="677758"/>
          </a:xfrm>
        </p:spPr>
      </p:pic>
      <p:pic>
        <p:nvPicPr>
          <p:cNvPr id="3" name="Sound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418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69"/>
    </mc:Choice>
    <mc:Fallback>
      <p:transition spd="slow" advTm="9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Lists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000" y="1690688"/>
            <a:ext cx="9258300" cy="3429000"/>
          </a:xfrm>
          <a:prstGeom prst="rect">
            <a:avLst/>
          </a:prstGeom>
        </p:spPr>
      </p:pic>
      <p:pic>
        <p:nvPicPr>
          <p:cNvPr id="3" name="Sound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4643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01"/>
    </mc:Choice>
    <mc:Fallback>
      <p:transition spd="slow" advTm="35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MIX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8146" y="365125"/>
            <a:ext cx="4750361" cy="6303364"/>
          </a:xfrm>
        </p:spPr>
      </p:pic>
      <p:pic>
        <p:nvPicPr>
          <p:cNvPr id="3" name="Sound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2258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7012"/>
    </mc:Choice>
    <mc:Fallback>
      <p:transition spd="slow" advTm="570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Lists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0537" y="2058194"/>
            <a:ext cx="8953500" cy="3886200"/>
          </a:xfrm>
        </p:spPr>
      </p:pic>
      <p:pic>
        <p:nvPicPr>
          <p:cNvPr id="3" name="Sound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2812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460"/>
    </mc:Choice>
    <mc:Fallback>
      <p:transition spd="slow" advTm="334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Elixir?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6217" y="1825625"/>
            <a:ext cx="6962140" cy="4351338"/>
          </a:xfrm>
        </p:spPr>
      </p:pic>
    </p:spTree>
    <p:extLst>
      <p:ext uri="{BB962C8B-B14F-4D97-AF65-F5344CB8AC3E}">
        <p14:creationId xmlns:p14="http://schemas.microsoft.com/office/powerpoint/2010/main" val="10274479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0531"/>
    </mc:Choice>
    <mc:Fallback>
      <p:transition spd="slow" advTm="80531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Elixir?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4239" y="1825625"/>
            <a:ext cx="7726097" cy="4351338"/>
          </a:xfrm>
        </p:spPr>
      </p:pic>
    </p:spTree>
    <p:extLst>
      <p:ext uri="{BB962C8B-B14F-4D97-AF65-F5344CB8AC3E}">
        <p14:creationId xmlns:p14="http://schemas.microsoft.com/office/powerpoint/2010/main" val="19654735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0531"/>
    </mc:Choice>
    <mc:Fallback>
      <p:transition spd="slow" advTm="80531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of the basics that I like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Tuples</a:t>
            </a:r>
            <a:endParaRPr lang="en-US" dirty="0" smtClean="0"/>
          </a:p>
          <a:p>
            <a:r>
              <a:rPr lang="en-US" dirty="0" smtClean="0"/>
              <a:t>Maps</a:t>
            </a:r>
          </a:p>
          <a:p>
            <a:r>
              <a:rPr lang="en-US" dirty="0" smtClean="0"/>
              <a:t>Piping</a:t>
            </a:r>
          </a:p>
          <a:p>
            <a:r>
              <a:rPr lang="en-US" dirty="0" smtClean="0"/>
              <a:t>Pattern Matching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99604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395"/>
    </mc:Choice>
    <mc:Fallback>
      <p:transition spd="slow" advTm="13395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Tuples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8629" y="1787772"/>
            <a:ext cx="8323895" cy="827660"/>
          </a:xfrm>
        </p:spPr>
      </p:pic>
    </p:spTree>
    <p:extLst>
      <p:ext uri="{BB962C8B-B14F-4D97-AF65-F5344CB8AC3E}">
        <p14:creationId xmlns:p14="http://schemas.microsoft.com/office/powerpoint/2010/main" val="12991859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4260"/>
    </mc:Choice>
    <mc:Fallback>
      <p:transition spd="slow" advTm="64260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Piping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171" y="2321251"/>
            <a:ext cx="4187251" cy="1351340"/>
          </a:xfrm>
        </p:spPr>
      </p:pic>
    </p:spTree>
    <p:extLst>
      <p:ext uri="{BB962C8B-B14F-4D97-AF65-F5344CB8AC3E}">
        <p14:creationId xmlns:p14="http://schemas.microsoft.com/office/powerpoint/2010/main" val="12235907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5723"/>
    </mc:Choice>
    <mc:Fallback>
      <p:transition spd="slow" advTm="95723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Piping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238" y="2787080"/>
            <a:ext cx="10592562" cy="691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2431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0635"/>
    </mc:Choice>
    <mc:Fallback>
      <p:transition spd="slow" advTm="80635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Match Operator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628" y="2855900"/>
            <a:ext cx="8820241" cy="2090854"/>
          </a:xfrm>
        </p:spPr>
      </p:pic>
    </p:spTree>
    <p:extLst>
      <p:ext uri="{BB962C8B-B14F-4D97-AF65-F5344CB8AC3E}">
        <p14:creationId xmlns:p14="http://schemas.microsoft.com/office/powerpoint/2010/main" val="11440777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667"/>
    </mc:Choice>
    <mc:Fallback>
      <p:transition spd="slow" advTm="50667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pth">
  <a:themeElements>
    <a:clrScheme name="Depth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Depth">
      <a:maj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Depth</Template>
  <TotalTime>7375</TotalTime>
  <Words>1058</Words>
  <Application>Microsoft Macintosh PowerPoint</Application>
  <PresentationFormat>Widescreen</PresentationFormat>
  <Paragraphs>145</Paragraphs>
  <Slides>25</Slides>
  <Notes>24</Notes>
  <HiddenSlides>0</HiddenSlides>
  <MMClips>8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Calibri</vt:lpstr>
      <vt:lpstr>Corbel</vt:lpstr>
      <vt:lpstr>Wingdings</vt:lpstr>
      <vt:lpstr>Arial</vt:lpstr>
      <vt:lpstr>Depth</vt:lpstr>
      <vt:lpstr>Learning Elixir</vt:lpstr>
      <vt:lpstr>Who am I?</vt:lpstr>
      <vt:lpstr>Why Elixir?</vt:lpstr>
      <vt:lpstr>Why Elixir?</vt:lpstr>
      <vt:lpstr>Some of the basics that I like</vt:lpstr>
      <vt:lpstr>Tuples</vt:lpstr>
      <vt:lpstr>Piping</vt:lpstr>
      <vt:lpstr>Piping</vt:lpstr>
      <vt:lpstr>The Match Operator</vt:lpstr>
      <vt:lpstr>Pattern Matching</vt:lpstr>
      <vt:lpstr>OTP</vt:lpstr>
      <vt:lpstr>Gen_Server</vt:lpstr>
      <vt:lpstr>Supervisor</vt:lpstr>
      <vt:lpstr>Hot Code Swapping</vt:lpstr>
      <vt:lpstr>Trading Bot Example</vt:lpstr>
      <vt:lpstr>Final Thoughts</vt:lpstr>
      <vt:lpstr>References</vt:lpstr>
      <vt:lpstr>Atoms </vt:lpstr>
      <vt:lpstr>Maps</vt:lpstr>
      <vt:lpstr>Strings</vt:lpstr>
      <vt:lpstr>Strings</vt:lpstr>
      <vt:lpstr>Lists</vt:lpstr>
      <vt:lpstr>Lists</vt:lpstr>
      <vt:lpstr>MIX</vt:lpstr>
      <vt:lpstr>Lists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Theo Bohnen</dc:creator>
  <cp:lastModifiedBy>Theo Bohnen</cp:lastModifiedBy>
  <cp:revision>79</cp:revision>
  <dcterms:created xsi:type="dcterms:W3CDTF">2016-01-16T08:51:24Z</dcterms:created>
  <dcterms:modified xsi:type="dcterms:W3CDTF">2016-01-21T14:40:21Z</dcterms:modified>
</cp:coreProperties>
</file>